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C44DEA2-1F26-4F8F-A574-C69BE3236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1970E129-AF42-486D-8643-2602C57AA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F690B8A-335B-40B7-84E2-B8F6AFBF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3725863-FE45-45D6-ABBC-11130462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3C7C33F-2762-45C3-828A-9C267A0D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1867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840DBFE-022C-421C-80F8-E5A8E4A8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5BC7E330-6945-4092-A466-1DC986359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EF69F4F-1886-47B6-9FC4-591842E9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14456D3-4F79-49C8-898F-FEC51773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05AE458-B254-43B5-997B-753B512B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2769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271727EE-89F2-496D-A193-1AE12EB8A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D001F509-2CFB-4BA4-88D9-F2C575D21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FD210B2B-9ED5-48FC-9CE7-5A6C7150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CF44C20-4F2A-4A7F-830F-249940E1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BC0173F-F316-46BF-A93E-2BF5D1695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791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59A417F-5C19-4547-88A0-B8245409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F033EAB-CA23-46D5-A009-04CB2623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B127284-6D19-4481-AC87-C378CD70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9BA1B16-5E4E-4994-B581-365CCAC8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2E9DC84-2B4C-41B8-8597-7100CC4A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202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25868EE-C2F2-4AE8-8D76-11E3ACE8B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9DE1638B-D1C2-403B-8669-D671D4BC9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47627523-9820-4CCC-849C-A6C5CD1F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E736556-7DC7-437C-902F-135896E5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FF843D4-1DC8-4C46-AB76-83DF5B46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2003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8F807A8-F51E-4ACA-BD28-27795688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AD38AC3-EDE6-4F41-8D0E-C81193F18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46ABE5D5-6E6C-4AD6-A36D-1D15A3F5E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222439D4-C7E5-40BF-8B13-61EAC0FF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A9E24BCE-7B0E-464E-9E27-1566401F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25DA4A1-E5CF-4F5F-A95D-D4EC491C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105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B718FB1-8EC8-46FE-9A28-E9B55BBE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C88C6BF5-4CAE-49F7-A1CC-EAA58E05D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7A37D0BE-4CB3-4698-83A6-42D3AB3B3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DB15759C-6E2B-4B99-ADB3-2BE12E19B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F5F10296-00E4-4A13-B8CB-2D20584D4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38E184A8-781B-4CB6-9DF3-7FFD1325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C4D4EA95-9F0E-4F69-B9BA-5A23BBAC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F3F684BB-E76C-4BE9-B28C-48F8887A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591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FAB3E74-8130-47AF-A493-B428CAB0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98F29EA5-1DCA-4573-A4CC-1BDA0413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B1AD4B51-76CD-42B4-A48B-E0C8B833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9F2DB5D4-ABA8-4793-B985-AFD06FB8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663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04E515CB-E886-4900-ADF6-DD01D259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2E5A23D0-B7E6-4903-88EB-E39E36C9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118F7E83-0AA5-489C-AA4B-21D6F35C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261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BE94CF1-1494-4BA4-8FBF-C331EA96A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E7BEF4D-AB4A-4C3D-BE23-C3482B92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9F002767-283F-4885-A2F4-A49189F28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5CE074F-C8C0-4142-B26D-DF78721C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355D65B0-6E2D-495E-BEF2-E9260921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DA58BBC7-3F48-439D-9D5B-32FC2C24A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9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E294599-EFB6-49FE-BE8E-5F375055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BAAB1F47-DDC6-4201-8712-60CD94790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638BD7D2-14F9-400A-933B-2F9281BBC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22E8FFC-66DB-4A15-AF1F-762C056E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68CC00E-D7CF-4CDB-A0C3-1D80DCF8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D270B38E-A8A3-4EC9-8C2D-AC0A2576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963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F98448AB-63CF-4439-B2BC-026B060D1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81E4980E-CEC9-4B6C-AB7F-A5C40D3C7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BC4EEE3-D500-482B-B078-62E700F44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1620-2A92-4B74-A071-11EDE9BEB9EB}" type="datetimeFigureOut">
              <a:rPr lang="ro-RO" smtClean="0"/>
              <a:t>22.11.2021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DEAB07F-1435-41B9-9F3C-E3FF51AC6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E434C54-EF5B-4E35-8C27-3616C4519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368AD-401D-44D9-A282-AE43E8DA10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477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4">
            <a:extLst>
              <a:ext uri="{FF2B5EF4-FFF2-40B4-BE49-F238E27FC236}">
                <a16:creationId xmlns:a16="http://schemas.microsoft.com/office/drawing/2014/main" id="{F47D9EB1-B7A6-4921-9901-45DB7C195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56"/>
            <a:ext cx="12192000" cy="6874111"/>
          </a:xfrm>
          <a:prstGeom prst="rect">
            <a:avLst/>
          </a:prstGeom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0EB4C0E8-7EEE-4074-8095-A5DFDDAEA3B1}"/>
              </a:ext>
            </a:extLst>
          </p:cNvPr>
          <p:cNvSpPr txBox="1"/>
          <p:nvPr/>
        </p:nvSpPr>
        <p:spPr>
          <a:xfrm>
            <a:off x="4048432" y="3847783"/>
            <a:ext cx="4095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i="0" dirty="0">
                <a:effectLst/>
                <a:latin typeface="Roboto" panose="02000000000000000000" pitchFamily="2" charset="0"/>
              </a:rPr>
              <a:t>NUME</a:t>
            </a:r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DFE0F07A-BA19-47BF-A6C4-4E4BEA687F2B}"/>
              </a:ext>
            </a:extLst>
          </p:cNvPr>
          <p:cNvSpPr txBox="1"/>
          <p:nvPr/>
        </p:nvSpPr>
        <p:spPr>
          <a:xfrm>
            <a:off x="3814915" y="4768645"/>
            <a:ext cx="16813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200" dirty="0"/>
              <a:t>DATA</a:t>
            </a:r>
          </a:p>
        </p:txBody>
      </p:sp>
      <p:sp>
        <p:nvSpPr>
          <p:cNvPr id="8" name="CasetăText 7">
            <a:extLst>
              <a:ext uri="{FF2B5EF4-FFF2-40B4-BE49-F238E27FC236}">
                <a16:creationId xmlns:a16="http://schemas.microsoft.com/office/drawing/2014/main" id="{7DF23FA7-AEB5-4EE1-ABF0-FE8EB589BF99}"/>
              </a:ext>
            </a:extLst>
          </p:cNvPr>
          <p:cNvSpPr txBox="1"/>
          <p:nvPr/>
        </p:nvSpPr>
        <p:spPr>
          <a:xfrm>
            <a:off x="503903" y="3078342"/>
            <a:ext cx="1118419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2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Se acordă cu titlul de absolvent certificarea cursului de business în domeniul </a:t>
            </a:r>
            <a:r>
              <a:rPr lang="ro-RO" sz="2200" dirty="0" err="1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beauty</a:t>
            </a:r>
            <a:endParaRPr lang="ro-RO" sz="22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o-RO" sz="22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cursantei:</a:t>
            </a:r>
          </a:p>
        </p:txBody>
      </p:sp>
    </p:spTree>
    <p:extLst>
      <p:ext uri="{BB962C8B-B14F-4D97-AF65-F5344CB8AC3E}">
        <p14:creationId xmlns:p14="http://schemas.microsoft.com/office/powerpoint/2010/main" val="3446007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</Words>
  <Application>Microsoft Office PowerPoint</Application>
  <PresentationFormat>Ecran lat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Times New Roman</vt:lpstr>
      <vt:lpstr>Temă Office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Alexandru Diana Mihaela</dc:creator>
  <cp:lastModifiedBy>Alexandru Diana Mihaela</cp:lastModifiedBy>
  <cp:revision>10</cp:revision>
  <dcterms:created xsi:type="dcterms:W3CDTF">2021-06-15T21:11:52Z</dcterms:created>
  <dcterms:modified xsi:type="dcterms:W3CDTF">2021-11-22T14:20:58Z</dcterms:modified>
</cp:coreProperties>
</file>